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2023-08-08T22:14:16Z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